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6"/>
    <p:restoredTop sz="94082"/>
  </p:normalViewPr>
  <p:slideViewPr>
    <p:cSldViewPr snapToGrid="0" snapToObjects="1">
      <p:cViewPr varScale="1">
        <p:scale>
          <a:sx n="120" d="100"/>
          <a:sy n="120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5836E-0D76-2641-B11C-AF48A9327E57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334B9-B30B-0D4C-B9C1-17E9BBA6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2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334B9-B30B-0D4C-B9C1-17E9BBA691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3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4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5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8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80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2CF5962C-0852-A74C-A471-B8F221B1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0" y="0"/>
            <a:ext cx="109728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0CD88A-ED07-F64C-A7D6-7684AE24A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C2223-3772-6A44-82B5-A65278C0F9F4}"/>
              </a:ext>
            </a:extLst>
          </p:cNvPr>
          <p:cNvSpPr txBox="1"/>
          <p:nvPr/>
        </p:nvSpPr>
        <p:spPr>
          <a:xfrm>
            <a:off x="4349890" y="4235169"/>
            <a:ext cx="349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ontserrat Light" pitchFamily="2" charset="77"/>
              </a:rPr>
              <a:t>AutoPath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B9C22-F84F-AA4D-BE20-F1ED79EF2A18}"/>
              </a:ext>
            </a:extLst>
          </p:cNvPr>
          <p:cNvSpPr txBox="1"/>
          <p:nvPr/>
        </p:nvSpPr>
        <p:spPr>
          <a:xfrm>
            <a:off x="4757937" y="5111880"/>
            <a:ext cx="267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By Bikram Chatterjee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CB8E593-0421-1A4C-A28F-BE9CF20A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36582">
            <a:off x="5480338" y="2944657"/>
            <a:ext cx="1231299" cy="12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31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4769089" y="3429000"/>
            <a:ext cx="265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435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C1507F5C-70C7-A343-A520-4296407C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FB89EA-F2D4-824E-A174-84526BE7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25783-FD38-4A40-85A2-A8B5BCAEC8D4}"/>
              </a:ext>
            </a:extLst>
          </p:cNvPr>
          <p:cNvSpPr txBox="1"/>
          <p:nvPr/>
        </p:nvSpPr>
        <p:spPr>
          <a:xfrm>
            <a:off x="4424284" y="2551837"/>
            <a:ext cx="3343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A Web-Based Pathfinding Visualizer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AB805-F483-AE46-BA00-36A573C89DEE}"/>
              </a:ext>
            </a:extLst>
          </p:cNvPr>
          <p:cNvSpPr txBox="1"/>
          <p:nvPr/>
        </p:nvSpPr>
        <p:spPr>
          <a:xfrm>
            <a:off x="7767703" y="1284546"/>
            <a:ext cx="242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Dijkstra's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BBC53-13CB-3D44-92D2-4AD5F70944E5}"/>
              </a:ext>
            </a:extLst>
          </p:cNvPr>
          <p:cNvSpPr txBox="1"/>
          <p:nvPr/>
        </p:nvSpPr>
        <p:spPr>
          <a:xfrm>
            <a:off x="489069" y="3059668"/>
            <a:ext cx="130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A* Search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5D9E0-5661-DC4B-80F2-5734BFF0655E}"/>
              </a:ext>
            </a:extLst>
          </p:cNvPr>
          <p:cNvSpPr txBox="1"/>
          <p:nvPr/>
        </p:nvSpPr>
        <p:spPr>
          <a:xfrm>
            <a:off x="1702440" y="4834790"/>
            <a:ext cx="25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Breadth-first 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2185D7-4C0E-1C48-91E4-3C12D65ED59B}"/>
              </a:ext>
            </a:extLst>
          </p:cNvPr>
          <p:cNvSpPr txBox="1"/>
          <p:nvPr/>
        </p:nvSpPr>
        <p:spPr>
          <a:xfrm>
            <a:off x="4925902" y="5772279"/>
            <a:ext cx="234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Depth-first Search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D6B37-00E7-AF44-B477-A979144C6DAE}"/>
              </a:ext>
            </a:extLst>
          </p:cNvPr>
          <p:cNvSpPr txBox="1"/>
          <p:nvPr/>
        </p:nvSpPr>
        <p:spPr>
          <a:xfrm>
            <a:off x="7597514" y="4834790"/>
            <a:ext cx="25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Convergent Swarm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7E321-B67A-5E4D-B8EA-74FB3B461FDF}"/>
              </a:ext>
            </a:extLst>
          </p:cNvPr>
          <p:cNvSpPr txBox="1"/>
          <p:nvPr/>
        </p:nvSpPr>
        <p:spPr>
          <a:xfrm>
            <a:off x="9182637" y="3059668"/>
            <a:ext cx="25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Bidirectional Swarm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AE97CE-3E87-5A4A-8A42-2D286C8DCCA8}"/>
              </a:ext>
            </a:extLst>
          </p:cNvPr>
          <p:cNvSpPr txBox="1"/>
          <p:nvPr/>
        </p:nvSpPr>
        <p:spPr>
          <a:xfrm>
            <a:off x="1312651" y="1284546"/>
            <a:ext cx="298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itchFamily="2" charset="77"/>
              </a:rPr>
              <a:t>Greedy Best-first Search</a:t>
            </a:r>
          </a:p>
        </p:txBody>
      </p:sp>
    </p:spTree>
    <p:extLst>
      <p:ext uri="{BB962C8B-B14F-4D97-AF65-F5344CB8AC3E}">
        <p14:creationId xmlns:p14="http://schemas.microsoft.com/office/powerpoint/2010/main" val="26285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BBF39D-4E69-534F-8A9B-6BF8353F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3A6A69-BB10-9248-A448-984531FA696F}"/>
              </a:ext>
            </a:extLst>
          </p:cNvPr>
          <p:cNvSpPr txBox="1"/>
          <p:nvPr/>
        </p:nvSpPr>
        <p:spPr>
          <a:xfrm>
            <a:off x="4767092" y="1205345"/>
            <a:ext cx="7562572" cy="427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Create Customizable Mazes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Choose from Maze Presets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Adjust Speed of Visualization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Create an Account to Save Maps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Visualize Selected Algo in Real-time!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36FB6206-3831-B142-AE39-C91A1230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6582">
            <a:off x="1165263" y="2533060"/>
            <a:ext cx="1798444" cy="1791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D5C1DC-B6BF-5E46-B36B-F93C8B10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22511" y="1205345"/>
            <a:ext cx="558293" cy="4447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62B2AB-6EA3-4B40-8F71-8CC6B3EE7C28}"/>
              </a:ext>
            </a:extLst>
          </p:cNvPr>
          <p:cNvSpPr txBox="1"/>
          <p:nvPr/>
        </p:nvSpPr>
        <p:spPr>
          <a:xfrm>
            <a:off x="4500903" y="279507"/>
            <a:ext cx="319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662546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DDABB5-F687-BA4C-9BA3-7D9E81076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72235" y="1496424"/>
            <a:ext cx="558293" cy="4447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8E7BD-7375-7644-A8D2-EDDF39AA6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" y="1928704"/>
            <a:ext cx="3369224" cy="34622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6084101" y="2135031"/>
            <a:ext cx="267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Students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F01F10-7C5A-A04D-96C2-F9D700FBBAC2}"/>
              </a:ext>
            </a:extLst>
          </p:cNvPr>
          <p:cNvSpPr txBox="1"/>
          <p:nvPr/>
        </p:nvSpPr>
        <p:spPr>
          <a:xfrm>
            <a:off x="6084100" y="3327505"/>
            <a:ext cx="267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Teachers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130A9-FC62-2C43-AF13-BA13FC21573D}"/>
              </a:ext>
            </a:extLst>
          </p:cNvPr>
          <p:cNvSpPr txBox="1"/>
          <p:nvPr/>
        </p:nvSpPr>
        <p:spPr>
          <a:xfrm>
            <a:off x="6084100" y="4573803"/>
            <a:ext cx="602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Software Professionals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1675350-59DC-8648-84DB-DD5B815B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840" y="3214752"/>
            <a:ext cx="833025" cy="101065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02B9858-6117-B743-B611-401128F9E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317" y="4544957"/>
            <a:ext cx="1002548" cy="82768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52BD3F1-B283-BA40-BEEE-42FB44D3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317" y="1928704"/>
            <a:ext cx="1040844" cy="9664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435D03-30FB-E44F-937C-D66934409526}"/>
              </a:ext>
            </a:extLst>
          </p:cNvPr>
          <p:cNvSpPr txBox="1"/>
          <p:nvPr/>
        </p:nvSpPr>
        <p:spPr>
          <a:xfrm>
            <a:off x="3857152" y="370806"/>
            <a:ext cx="447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Typical Customers</a:t>
            </a:r>
          </a:p>
        </p:txBody>
      </p:sp>
    </p:spTree>
    <p:extLst>
      <p:ext uri="{BB962C8B-B14F-4D97-AF65-F5344CB8AC3E}">
        <p14:creationId xmlns:p14="http://schemas.microsoft.com/office/powerpoint/2010/main" val="3032828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3793160" y="3105834"/>
            <a:ext cx="460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Environment: Web</a:t>
            </a:r>
          </a:p>
        </p:txBody>
      </p:sp>
    </p:spTree>
    <p:extLst>
      <p:ext uri="{BB962C8B-B14F-4D97-AF65-F5344CB8AC3E}">
        <p14:creationId xmlns:p14="http://schemas.microsoft.com/office/powerpoint/2010/main" val="6312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3793160" y="3105834"/>
            <a:ext cx="460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Web 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421F0-4CC3-E046-9972-7FB8B17A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26" y="784037"/>
            <a:ext cx="1971964" cy="197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BCAFC-9892-294C-9839-6F5CF07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22" y="3192287"/>
            <a:ext cx="2186771" cy="2186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558C9-97AF-434A-BECB-AA7C4E833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493" y="3649559"/>
            <a:ext cx="1619727" cy="1619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AC922D-33AB-3147-8B84-E16648E81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082" y="587717"/>
            <a:ext cx="3431822" cy="193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3B868-9FEC-EF46-868F-76901DA42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160" y="3752165"/>
            <a:ext cx="4392783" cy="3105835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40B1FF-8DDE-6A48-86EF-1C8CF1013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9818" y="1357269"/>
            <a:ext cx="2565286" cy="9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7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523483" y="3846940"/>
            <a:ext cx="300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Challenges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2D22520-5570-164C-AAB5-8ACEBABE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6582">
            <a:off x="1149930" y="2251618"/>
            <a:ext cx="1524447" cy="151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7C1A00-4B00-0B42-A58D-8177F8B5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478272" y="1205345"/>
            <a:ext cx="558293" cy="4447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3D9C3B-1FAA-074F-A58D-78CADEA0C3A2}"/>
              </a:ext>
            </a:extLst>
          </p:cNvPr>
          <p:cNvSpPr txBox="1"/>
          <p:nvPr/>
        </p:nvSpPr>
        <p:spPr>
          <a:xfrm>
            <a:off x="4332996" y="2153553"/>
            <a:ext cx="7562572" cy="255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Interactive &amp; User-Friendly UI/UX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Setting Up the Website on AWS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 Light" pitchFamily="2" charset="77"/>
              </a:rPr>
              <a:t>Add Sorting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105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4542798" y="3105834"/>
            <a:ext cx="310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Team Profile</a:t>
            </a:r>
          </a:p>
        </p:txBody>
      </p:sp>
    </p:spTree>
    <p:extLst>
      <p:ext uri="{BB962C8B-B14F-4D97-AF65-F5344CB8AC3E}">
        <p14:creationId xmlns:p14="http://schemas.microsoft.com/office/powerpoint/2010/main" val="41582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DB1135-C98F-5D4E-8844-B4E3F7B5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55C24C-9905-F44A-8912-839883802240}"/>
              </a:ext>
            </a:extLst>
          </p:cNvPr>
          <p:cNvSpPr txBox="1"/>
          <p:nvPr/>
        </p:nvSpPr>
        <p:spPr>
          <a:xfrm>
            <a:off x="4542798" y="5442635"/>
            <a:ext cx="310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ontserrat Light" pitchFamily="2" charset="77"/>
              </a:rPr>
              <a:t>Team Profile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674F428-529E-234B-A43C-24AA91BE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21" y="1801091"/>
            <a:ext cx="2169155" cy="2165927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8BF9B56E-D577-D940-BB9D-97C90462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532" y="1964818"/>
            <a:ext cx="2807854" cy="1934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8CA9D3-A023-8F4A-A684-98C7085EFC83}"/>
              </a:ext>
            </a:extLst>
          </p:cNvPr>
          <p:cNvSpPr txBox="1"/>
          <p:nvPr/>
        </p:nvSpPr>
        <p:spPr>
          <a:xfrm>
            <a:off x="7649202" y="3967018"/>
            <a:ext cx="405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Light" pitchFamily="2" charset="77"/>
              </a:rPr>
              <a:t>System Administrator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343BE-254A-F644-8472-1185DFABFFE6}"/>
              </a:ext>
            </a:extLst>
          </p:cNvPr>
          <p:cNvSpPr txBox="1"/>
          <p:nvPr/>
        </p:nvSpPr>
        <p:spPr>
          <a:xfrm>
            <a:off x="1057302" y="3899117"/>
            <a:ext cx="3347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tserrat Light" pitchFamily="2" charset="77"/>
              </a:rPr>
              <a:t>Website Designer &amp; Developer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E5E20FD-DF06-C846-8170-46E68C3AF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559" y="1896918"/>
            <a:ext cx="2260600" cy="2070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9FAA4F-2EB2-D94B-A3C5-A7EE393B01EA}"/>
              </a:ext>
            </a:extLst>
          </p:cNvPr>
          <p:cNvSpPr txBox="1"/>
          <p:nvPr/>
        </p:nvSpPr>
        <p:spPr>
          <a:xfrm>
            <a:off x="4845496" y="3967018"/>
            <a:ext cx="2501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tserrat Light" pitchFamily="2" charset="77"/>
              </a:rPr>
              <a:t>Programmer</a:t>
            </a:r>
          </a:p>
        </p:txBody>
      </p:sp>
    </p:spTree>
    <p:extLst>
      <p:ext uri="{BB962C8B-B14F-4D97-AF65-F5344CB8AC3E}">
        <p14:creationId xmlns:p14="http://schemas.microsoft.com/office/powerpoint/2010/main" val="263431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89</Words>
  <Application>Microsoft Macintosh PowerPoint</Application>
  <PresentationFormat>Widescreen</PresentationFormat>
  <Paragraphs>33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Bikram Chatterjee</dc:creator>
  <cp:lastModifiedBy>Bikram Chatterjee</cp:lastModifiedBy>
  <cp:revision>6</cp:revision>
  <dcterms:created xsi:type="dcterms:W3CDTF">2022-01-26T20:00:41Z</dcterms:created>
  <dcterms:modified xsi:type="dcterms:W3CDTF">2022-01-27T01:35:33Z</dcterms:modified>
</cp:coreProperties>
</file>